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80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282" r:id="rId32"/>
    <p:sldId id="290" r:id="rId33"/>
    <p:sldId id="281" r:id="rId34"/>
    <p:sldId id="283" r:id="rId35"/>
    <p:sldId id="284" r:id="rId36"/>
    <p:sldId id="259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291" r:id="rId55"/>
    <p:sldId id="320" r:id="rId56"/>
    <p:sldId id="321" r:id="rId57"/>
    <p:sldId id="322" r:id="rId58"/>
    <p:sldId id="323" r:id="rId59"/>
    <p:sldId id="324" r:id="rId60"/>
    <p:sldId id="325" r:id="rId61"/>
    <p:sldId id="292" r:id="rId62"/>
    <p:sldId id="326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8A265F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7BF9A-7C3B-4C17-A407-C79F0FD90AB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9D58-4AEA-4F99-A96B-163FB06AB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335846"/>
            <a:ext cx="835824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OBSERVATION OF INTERNATIONAL MATHEMATICS DAY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Organized by 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Department of Mathematics </a:t>
            </a:r>
          </a:p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Mugberia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Gangadhar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Under 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DBT star college strengthening scheme, Govt. of India 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Event : Quiz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Competition </a:t>
            </a:r>
          </a:p>
          <a:p>
            <a:pPr algn="ctr"/>
            <a:endParaRPr lang="en-US" sz="24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prepared by… </a:t>
            </a:r>
          </a:p>
          <a:p>
            <a:pPr algn="ctr"/>
            <a:r>
              <a:rPr lang="en-IN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Puspendu</a:t>
            </a:r>
            <a:r>
              <a:rPr lang="en-IN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IN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IN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Soumyakanti</a:t>
            </a:r>
            <a:r>
              <a:rPr lang="en-IN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Mandal</a:t>
            </a:r>
            <a:r>
              <a:rPr lang="en-IN" sz="20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(PG 4</a:t>
            </a:r>
            <a:r>
              <a:rPr lang="en-IN" sz="2000" b="1" baseline="300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0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SEM 2023)</a:t>
            </a:r>
            <a:endParaRPr lang="en-IN" sz="20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/>
              <a:t> </a:t>
            </a:r>
            <a:r>
              <a:rPr lang="en-US" sz="2800" b="1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under the supervision of … </a:t>
            </a:r>
          </a:p>
          <a:p>
            <a:pPr algn="ctr"/>
            <a:r>
              <a:rPr lang="en-US" sz="2800" dirty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 Dr. </a:t>
            </a:r>
            <a:r>
              <a:rPr lang="en-US" sz="2800" dirty="0" err="1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Kalipada</a:t>
            </a:r>
            <a:r>
              <a:rPr lang="en-US" sz="2800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Maity</a:t>
            </a:r>
            <a:endParaRPr lang="en-US" sz="2800" dirty="0" smtClean="0">
              <a:solidFill>
                <a:srgbClr val="FFCC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Associate Professor :: Dept of Mathematics </a:t>
            </a:r>
          </a:p>
          <a:p>
            <a:pPr algn="ctr"/>
            <a:r>
              <a:rPr lang="en-US" sz="2800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14 March, 2023 </a:t>
            </a:r>
            <a:endParaRPr lang="en-US" sz="2800" b="1" dirty="0" smtClean="0">
              <a:solidFill>
                <a:srgbClr val="FFCC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Q.9.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validity of GATE scorecard for admission in a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instituion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is?</a:t>
            </a:r>
          </a:p>
          <a:p>
            <a:pPr>
              <a:buNone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(a</a:t>
            </a:r>
            <a:r>
              <a:rPr lang="en-US" b="1" i="1" dirty="0" smtClean="0">
                <a:solidFill>
                  <a:srgbClr val="C00000"/>
                </a:solidFill>
              </a:rPr>
              <a:t>)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Three years                   </a:t>
            </a:r>
            <a:r>
              <a:rPr lang="en-US" b="1" i="1" dirty="0" smtClean="0">
                <a:solidFill>
                  <a:srgbClr val="C00000"/>
                </a:solidFill>
              </a:rPr>
              <a:t>(b)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Lifetime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(c)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 year                         </a:t>
            </a:r>
            <a:r>
              <a:rPr lang="en-US" b="1" dirty="0" smtClean="0">
                <a:solidFill>
                  <a:srgbClr val="C00000"/>
                </a:solidFill>
              </a:rPr>
              <a:t>(d)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none of these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IN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Q.10.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What is the full form of JAM?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Joint Admission test for Masters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b) Joint Application Manager</a:t>
            </a: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c)Joint account for Mutual funds </a:t>
            </a: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d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none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Q.11.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The validity of CAT scorecard is</a:t>
            </a:r>
          </a:p>
          <a:p>
            <a:pPr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(a)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One year          (b) Lifetime</a:t>
            </a: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(b) Two years        (d) Five years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8A265F"/>
                </a:solidFill>
                <a:latin typeface="Times New Roman" pitchFamily="18" charset="0"/>
                <a:cs typeface="Times New Roman" pitchFamily="18" charset="0"/>
              </a:rPr>
              <a:t>Q.12.The Indian Journal of Pure and Applied Mathematics </a:t>
            </a:r>
            <a:r>
              <a:rPr lang="en-US" dirty="0" smtClean="0">
                <a:solidFill>
                  <a:srgbClr val="8A265F"/>
                </a:solidFill>
              </a:rPr>
              <a:t>(IJPAM) is published by</a:t>
            </a:r>
          </a:p>
          <a:p>
            <a:pPr>
              <a:buNone/>
            </a:pPr>
            <a:endParaRPr lang="en-US" dirty="0" smtClean="0">
              <a:solidFill>
                <a:srgbClr val="8A265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8A265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8A265F"/>
                </a:solidFill>
                <a:latin typeface="Times New Roman" pitchFamily="18" charset="0"/>
                <a:cs typeface="Times New Roman" pitchFamily="18" charset="0"/>
              </a:rPr>
              <a:t>a) INSA                             b) INSPIRE</a:t>
            </a:r>
          </a:p>
          <a:p>
            <a:pPr>
              <a:buNone/>
            </a:pPr>
            <a:r>
              <a:rPr lang="en-US" b="1" dirty="0" smtClean="0">
                <a:solidFill>
                  <a:srgbClr val="8A265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b="1" dirty="0" smtClean="0">
                <a:solidFill>
                  <a:srgbClr val="8A265F"/>
                </a:solidFill>
                <a:latin typeface="Times New Roman" pitchFamily="18" charset="0"/>
                <a:cs typeface="Times New Roman" pitchFamily="18" charset="0"/>
              </a:rPr>
              <a:t>     c) SERB                            d) none of these</a:t>
            </a:r>
            <a:endParaRPr lang="en-US" b="1" dirty="0">
              <a:solidFill>
                <a:srgbClr val="8A265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Q.13.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Gandhi Single Girl Child Scholarship given only girls students pursuing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a) PG course                            b) UG course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c)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B.ed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d) All of these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Q.14.Which IISER is good for Mathematics?</a:t>
            </a:r>
          </a:p>
          <a:p>
            <a:pPr marL="514350" indent="-514350">
              <a:buNone/>
            </a:pPr>
            <a:endParaRPr lang="en-US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IISER KOLKATA </a:t>
            </a:r>
          </a:p>
          <a:p>
            <a:pPr marL="514350" indent="-514350">
              <a:buAutoNum type="alphaLcParenR"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IISER THIRUVANANTHAPURAM</a:t>
            </a:r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c) IISER MOHALI </a:t>
            </a:r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d) IISER TIRUPATI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Q.15.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Which ISI offers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M.Math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course after B.sc?</a:t>
            </a:r>
          </a:p>
          <a:p>
            <a:pPr>
              <a:buNone/>
            </a:pPr>
            <a:endParaRPr lang="fi-FI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i-FI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a) ISI KOLKATA    c) ISI HYDERABAD</a:t>
            </a:r>
          </a:p>
          <a:p>
            <a:pPr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b) ISI MUMBAI      d) ISI DELHI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IN" dirty="0" smtClean="0">
                <a:solidFill>
                  <a:srgbClr val="00B050"/>
                </a:solidFill>
              </a:rPr>
              <a:t>Q.16.</a:t>
            </a:r>
            <a:r>
              <a:rPr lang="en-US" dirty="0" smtClean="0">
                <a:solidFill>
                  <a:srgbClr val="00B050"/>
                </a:solidFill>
              </a:rPr>
              <a:t> Who is the founder of ISI ?</a:t>
            </a:r>
          </a:p>
          <a:p>
            <a:pPr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marL="514350" indent="-514350">
              <a:buAutoNum type="alphaLcParenR"/>
            </a:pP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Prasanta Chandra Mahalanobis </a:t>
            </a:r>
            <a:endParaRPr lang="en-I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Meghnad Saha</a:t>
            </a:r>
          </a:p>
          <a:p>
            <a:pPr>
              <a:buNone/>
            </a:pPr>
            <a:r>
              <a:rPr lang="nn-NO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c) C.V. Raman </a:t>
            </a:r>
          </a:p>
          <a:p>
            <a:pPr>
              <a:buNone/>
            </a:pPr>
            <a:r>
              <a:rPr lang="nn-NO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d) Srinivasa Ramanujan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Q.17.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What is the full form of CMI ?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a)Chennai Mathematical Institute 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b) Cell mediated immunity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c)   Communication media information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d)  Credit manager’s index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Q.18.The CMI has invited PhD Mathematics candidates directly for interview who have qualified for the scholarship of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a) NBHM                       b) CSIR</a:t>
            </a: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c) GATE                        d) none of these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Q.1. What is the full form </a:t>
            </a:r>
            <a:r>
              <a:rPr lang="en-US" dirty="0" smtClean="0"/>
              <a:t>of </a:t>
            </a:r>
            <a:r>
              <a:rPr lang="en-US" dirty="0"/>
              <a:t>IDM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a)</a:t>
            </a:r>
            <a:r>
              <a:rPr lang="en-IN" dirty="0"/>
              <a:t> </a:t>
            </a:r>
            <a:r>
              <a:rPr lang="en-IN" dirty="0" smtClean="0"/>
              <a:t>The International </a:t>
            </a:r>
            <a:r>
              <a:rPr lang="en-IN" dirty="0"/>
              <a:t>Day </a:t>
            </a:r>
            <a:r>
              <a:rPr lang="en-IN" dirty="0" smtClean="0"/>
              <a:t>Mathematics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b) International Day of Mathematics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c)Infinite </a:t>
            </a:r>
            <a:r>
              <a:rPr lang="en-IN" dirty="0"/>
              <a:t>D</a:t>
            </a:r>
            <a:r>
              <a:rPr lang="en-IN" dirty="0" smtClean="0"/>
              <a:t>eterminate</a:t>
            </a:r>
            <a:r>
              <a:rPr lang="en-US" dirty="0" smtClean="0"/>
              <a:t> </a:t>
            </a:r>
            <a:r>
              <a:rPr lang="en-IN" dirty="0"/>
              <a:t>M</a:t>
            </a:r>
            <a:r>
              <a:rPr lang="en-IN" dirty="0" smtClean="0"/>
              <a:t>agnitude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d)</a:t>
            </a:r>
            <a:r>
              <a:rPr lang="en-IN" dirty="0"/>
              <a:t> International </a:t>
            </a:r>
            <a:r>
              <a:rPr lang="en-IN" dirty="0" smtClean="0"/>
              <a:t>Dictionary Management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61759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Q.19.In HRI the areas of focus in Mathematics are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Algebra,                                     b) Analysis</a:t>
            </a:r>
          </a:p>
          <a:p>
            <a:pPr>
              <a:buNone/>
            </a:pPr>
            <a:endParaRPr lang="en-US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c) Geometry &amp; Number Theory d) All of these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Q.20.TIFR main campus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a) TIFR Mumbai      b) TIFR Hyderabad</a:t>
            </a:r>
          </a:p>
          <a:p>
            <a:pPr>
              <a:buNone/>
            </a:pP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c) CAM Bengaluru     d) HBCSE Mumbai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Q.21.Numerical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Analysis develop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a)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Mental Math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Computing Skill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ICT base Computing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Skill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d)While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657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Q.22.Logic </a:t>
            </a:r>
            <a:r>
              <a:rPr lang="en-IN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and Set develop </a:t>
            </a: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 marL="0" indent="0">
              <a:buNone/>
            </a:pPr>
            <a:endParaRPr lang="en-IN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a)</a:t>
            </a:r>
            <a:r>
              <a:rPr lang="sv-S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Soft </a:t>
            </a:r>
            <a:r>
              <a:rPr lang="sv-SE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Skill </a:t>
            </a:r>
            <a:r>
              <a:rPr lang="sv-S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b) </a:t>
            </a:r>
            <a:r>
              <a:rPr lang="sv-SE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Life Skill </a:t>
            </a:r>
            <a:endParaRPr lang="sv-SE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v-S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sv-SE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c)ICT </a:t>
            </a:r>
            <a:r>
              <a:rPr lang="sv-SE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Skill </a:t>
            </a:r>
            <a:r>
              <a:rPr lang="sv-S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d) </a:t>
            </a:r>
            <a:r>
              <a:rPr lang="sv-SE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Computing Skill</a:t>
            </a:r>
            <a:endParaRPr lang="en-IN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873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Q.23.Project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work develop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 marL="0" indent="0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Life Skill 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Skill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Language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Skill</a:t>
            </a:r>
          </a:p>
        </p:txBody>
      </p:sp>
    </p:spTree>
    <p:extLst>
      <p:ext uri="{BB962C8B-B14F-4D97-AF65-F5344CB8AC3E}">
        <p14:creationId xmlns:p14="http://schemas.microsoft.com/office/powerpoint/2010/main" xmlns="" val="4263459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Q.24.Field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Visit help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Experiencial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learning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Partipating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learning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solving learning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414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Q.25.Quiz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competition develop the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student’s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a)Innovative Skill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Life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Skill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Computing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Skill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Language Skill</a:t>
            </a:r>
          </a:p>
        </p:txBody>
      </p:sp>
    </p:spTree>
    <p:extLst>
      <p:ext uri="{BB962C8B-B14F-4D97-AF65-F5344CB8AC3E}">
        <p14:creationId xmlns:p14="http://schemas.microsoft.com/office/powerpoint/2010/main" xmlns="" val="10648429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Q.26.Meditation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a)Concentration of Mind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Weath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Intelligent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d) Happy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570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Q.27.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Ramanujan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Fellowship is given to the brilliant Indian scientists and engineers who wants to come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a) Abroad to India &amp; below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 years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Abroad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America &amp; after 20 years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c)London to India &amp; below 30 years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d) japan to America &amp;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below 40 years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4458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.28.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Father of Trigonometry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a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Hipparchus                     b)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Isaac Newton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d)Euclid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d)Henri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Poincare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4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8A265F"/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Q.2.Which 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Country invented mathematics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a)India                         b)Greece</a:t>
            </a:r>
          </a:p>
          <a:p>
            <a:pPr>
              <a:buNone/>
            </a:pP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c)America                    d)Japan 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Q.29.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Who Created the BODMAS Rule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a)Achilles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Reselfelt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b)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Euclid 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c)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Terence Tao                    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d)Archimedes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48313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 </a:t>
            </a:r>
            <a:r>
              <a:rPr lang="en-IN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Q.30.A </a:t>
            </a:r>
            <a:r>
              <a:rPr lang="en-IN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set A is said to be countable if there exists a function f:A→N such </a:t>
            </a:r>
            <a:r>
              <a:rPr lang="en-IN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(A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is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bijective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 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surjective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C) 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identity map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None of these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75326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Q.31.Which </a:t>
            </a:r>
            <a:r>
              <a:rPr lang="en-US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is the first paper published by </a:t>
            </a:r>
            <a:r>
              <a:rPr lang="en-US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Ramanujan</a:t>
            </a:r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a)Complex Number      b)Real number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c)</a:t>
            </a:r>
            <a:r>
              <a:rPr lang="en-IN" dirty="0">
                <a:solidFill>
                  <a:srgbClr val="92D050"/>
                </a:solidFill>
              </a:rPr>
              <a:t> </a:t>
            </a:r>
            <a:r>
              <a:rPr lang="en-IN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Bernoulli </a:t>
            </a:r>
            <a:r>
              <a:rPr lang="en-IN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Number     </a:t>
            </a:r>
            <a:r>
              <a:rPr lang="en-IN" dirty="0" smtClean="0">
                <a:solidFill>
                  <a:srgbClr val="92D050"/>
                </a:solidFill>
              </a:rPr>
              <a:t>d)Integer</a:t>
            </a:r>
            <a:endParaRPr lang="en-IN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048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Q.32.If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real number is not rational then it is 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integer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algebraic number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irrational number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D) complex numbers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96341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Q.33.Concept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the divisibility only exists in set of </a:t>
            </a: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A) natural numbers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B) integers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C) rational numbers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D) real numbers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470928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Q.34.What </a:t>
            </a:r>
            <a:r>
              <a:rPr lang="en-US" dirty="0">
                <a:solidFill>
                  <a:srgbClr val="FFC000"/>
                </a:solidFill>
              </a:rPr>
              <a:t>is not true about number zero.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(</a:t>
            </a:r>
            <a:r>
              <a:rPr lang="en-US" dirty="0">
                <a:solidFill>
                  <a:srgbClr val="FFC000"/>
                </a:solidFill>
              </a:rPr>
              <a:t>A) Even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(</a:t>
            </a:r>
            <a:r>
              <a:rPr lang="en-US" dirty="0">
                <a:solidFill>
                  <a:srgbClr val="FFC000"/>
                </a:solidFill>
              </a:rPr>
              <a:t>B) Positive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(</a:t>
            </a:r>
            <a:r>
              <a:rPr lang="en-US" dirty="0">
                <a:solidFill>
                  <a:srgbClr val="FFC000"/>
                </a:solidFill>
              </a:rPr>
              <a:t>C) Additive identity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(</a:t>
            </a:r>
            <a:r>
              <a:rPr lang="en-US" dirty="0">
                <a:solidFill>
                  <a:srgbClr val="FFC000"/>
                </a:solidFill>
              </a:rPr>
              <a:t>D) Additive inverse of zero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See Answer</a:t>
            </a:r>
            <a:br>
              <a:rPr lang="en-US" dirty="0">
                <a:solidFill>
                  <a:srgbClr val="FFC000"/>
                </a:solidFill>
              </a:rPr>
            </a:br>
            <a:endParaRPr lang="en-I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3503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Q.35.Who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Created an algorithm to Calculated P</a:t>
            </a:r>
            <a:r>
              <a:rPr lang="en-US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to Five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correct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decimal places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a)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Srinivasa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Ramanujan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b)G.H. Hardy</a:t>
            </a:r>
          </a:p>
          <a:p>
            <a:pPr>
              <a:buNone/>
            </a:pP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c)Fibonacci                            d)Liu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Hiu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Q.36.Which </a:t>
            </a:r>
            <a:r>
              <a:rPr lang="en-IN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City’s Towers are Famous in </a:t>
            </a: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mathematics?</a:t>
            </a:r>
          </a:p>
          <a:p>
            <a:pPr marL="0" indent="0"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TheShard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b)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Bishopsgate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c)Hanoi                            d)One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canadan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square</a:t>
            </a:r>
            <a:endParaRPr lang="en-IN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8435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CFF"/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Q.37.Who </a:t>
            </a:r>
            <a:r>
              <a:rPr lang="en-IN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discovered Number Line</a:t>
            </a:r>
            <a:r>
              <a:rPr lang="en-I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a)john </a:t>
            </a:r>
            <a:r>
              <a:rPr lang="en-US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wallis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b)</a:t>
            </a:r>
            <a:r>
              <a:rPr lang="en-US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johannes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widman</a:t>
            </a:r>
            <a:endParaRPr lang="en-US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b)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G.H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Hardy                    d)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Henri Poincare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848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Q.38.How </a:t>
            </a:r>
            <a:r>
              <a:rPr lang="en-IN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zeros are there in One Trillion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 9 zeros                            b) 5 zeros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c)12 zeros                           d)15 zeros</a:t>
            </a:r>
          </a:p>
        </p:txBody>
      </p:sp>
    </p:spTree>
    <p:extLst>
      <p:ext uri="{BB962C8B-B14F-4D97-AF65-F5344CB8AC3E}">
        <p14:creationId xmlns:p14="http://schemas.microsoft.com/office/powerpoint/2010/main" xmlns="" val="84499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Q.3.Who 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Know 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 Human Computer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Shakuntala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Devi             b)David Hilbert</a:t>
            </a:r>
            <a:endParaRPr lang="en-US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d)Isaac Newton                   d)Euclid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Q.39.Which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does not have a Reciprocal</a:t>
            </a: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a)one                                    b)nine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c)seven                                 d)zero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7299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Q.40.What </a:t>
            </a:r>
            <a:r>
              <a:rPr lang="en-IN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do we get when we multiply all of the numbers on a Telephone Number </a:t>
            </a:r>
            <a:r>
              <a:rPr lang="en-IN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Pad?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 Three                                  b)one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c)Ten                                      d)zero</a:t>
            </a:r>
            <a:endParaRPr lang="en-IN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61191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Q.41.Who </a:t>
            </a:r>
            <a:r>
              <a:rPr lang="en-I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discovered Hyperbolic Sine and cosine “</a:t>
            </a:r>
            <a:r>
              <a:rPr lang="en-I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I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Cosh</a:t>
            </a: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Vincenzo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Riccati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b)David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Hilbert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d)Isaac Newton                   d)Euclid</a:t>
            </a:r>
          </a:p>
          <a:p>
            <a:pPr marL="0" indent="0">
              <a:buNone/>
            </a:pPr>
            <a:endParaRPr lang="en-IN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5650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Q.42.Who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constructed the first Trigonometric Table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Srinivasa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Ramanujan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b)G.H. Hardy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c)Hipparchus                         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d)Liu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Hiu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4345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Q.43.Who 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discovered Differential Equations dx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Hipparchus                     b)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Gottfried Leibniz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d)Euclid                             d)Henri Poincare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8038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Q.44.Name </a:t>
            </a:r>
            <a:r>
              <a:rPr lang="en-IN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the Symbol φ</a:t>
            </a: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  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Golden ratio                        b)Ray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c)Dollar sign                          d)Asterisk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5218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Q.45.Who </a:t>
            </a:r>
            <a:r>
              <a:rPr lang="en-IN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discovered the empty set sign ∅ (null</a:t>
            </a:r>
            <a:r>
              <a:rPr lang="en-IN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a)Ander Weil                         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b)David Hilbert</a:t>
            </a:r>
          </a:p>
          <a:p>
            <a:pPr>
              <a:buNone/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d)Isaac Newton                   d)Euclid</a:t>
            </a:r>
          </a:p>
          <a:p>
            <a:pPr marL="0" indent="0">
              <a:buNone/>
            </a:pPr>
            <a:endParaRPr lang="en-IN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765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Q.46.Who 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discovered intersection ∩ and union ∪</a:t>
            </a:r>
            <a:r>
              <a:rPr lang="en-I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Srinivasa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Ramanujan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b)G.H. Hardy</a:t>
            </a:r>
          </a:p>
          <a:p>
            <a:pPr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c)Hipparchus                  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d)Giuseppe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Peano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5035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Q.47.Who </a:t>
            </a:r>
            <a:r>
              <a:rPr lang="en-I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discovered + and </a:t>
            </a: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–?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Johannes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Widman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b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Henri Poincare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Albert Einstein               d) Paul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Erdoos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6740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Q.48.What </a:t>
            </a:r>
            <a:r>
              <a:rPr lang="en-IN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 after a </a:t>
            </a:r>
            <a:r>
              <a:rPr lang="en-IN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Trillion?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a)Sextillion                     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b)nonillion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c)Quadrillion                         d)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Otillion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800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Q.4.How 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many foots are in a Mile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a)1264                       b)4167</a:t>
            </a:r>
          </a:p>
          <a:p>
            <a:pPr>
              <a:buNone/>
            </a:pP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c)2176                        d)5280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Q.49.Graphical 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method, Simplex and transportation method are concerned 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a)C Programming          b)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c) Lava                          d)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Python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IN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8013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bg2">
                    <a:lumMod val="10000"/>
                  </a:schemeClr>
                </a:solidFill>
              </a:rPr>
              <a:t>Q.50.What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does PERT Stand for in Industrial Management</a:t>
            </a:r>
            <a:r>
              <a:rPr lang="en-IN" dirty="0" smtClean="0">
                <a:solidFill>
                  <a:schemeClr val="bg2">
                    <a:lumMod val="1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 a)</a:t>
            </a:r>
            <a:r>
              <a:rPr lang="en-IN" dirty="0"/>
              <a:t> Program Evaluation and Review </a:t>
            </a:r>
            <a:r>
              <a:rPr lang="en-IN" dirty="0" smtClean="0"/>
              <a:t>Technique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b)Project Evaluation and Review technique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c)Program evaluation and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Resouace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d)Project Evaluation and Resource Tracking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1448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Q.51.Who </a:t>
            </a:r>
            <a:r>
              <a:rPr lang="en-IN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discovered the division sign </a:t>
            </a: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÷?</a:t>
            </a:r>
          </a:p>
          <a:p>
            <a:pPr marL="0" indent="0"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a)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Johann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Rahn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b)G.H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Hardy</a:t>
            </a:r>
          </a:p>
          <a:p>
            <a:pPr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c)Fibonacci                            d)Liu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Hiu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6470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Q.52.How </a:t>
            </a:r>
            <a:r>
              <a:rPr lang="en-I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seconds are there in one hour</a:t>
            </a:r>
            <a:r>
              <a:rPr lang="en-IN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a)1800                                      b)3600</a:t>
            </a:r>
          </a:p>
          <a:p>
            <a:pPr marL="0" indent="0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c)4000                                   d)4200</a:t>
            </a:r>
            <a:endParaRPr lang="en-IN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3922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Q.53.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Every open set of real numbers is the union 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a)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Countable collection  of disjoint open 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intervals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b)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Uncountable 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collection  of disjoint open 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intervals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c)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Countable collection  of disjoint 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Closed intervals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d)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Uncountable collection  of disjoint 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Closed intervals</a:t>
            </a:r>
            <a:endParaRPr lang="en-IN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47606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Q.54.Which </a:t>
            </a:r>
            <a:r>
              <a:rPr lang="en-IN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is Known as </a:t>
            </a:r>
            <a:r>
              <a:rPr lang="en-IN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Ramanujan</a:t>
            </a:r>
            <a:r>
              <a:rPr lang="en-IN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-Hardy Number</a:t>
            </a: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1729                                b)2589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c)1879                                d)1679</a:t>
            </a:r>
            <a:endParaRPr lang="en-IN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5001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6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Q.55.What </a:t>
            </a:r>
            <a:r>
              <a:rPr lang="en-IN" sz="6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full form of  CBCS?</a:t>
            </a:r>
          </a:p>
        </p:txBody>
      </p:sp>
    </p:spTree>
    <p:extLst>
      <p:ext uri="{BB962C8B-B14F-4D97-AF65-F5344CB8AC3E}">
        <p14:creationId xmlns:p14="http://schemas.microsoft.com/office/powerpoint/2010/main" xmlns="" val="38402932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66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Q.56.What </a:t>
            </a:r>
            <a:r>
              <a:rPr lang="en-IN" sz="6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full form of SGPA?</a:t>
            </a:r>
          </a:p>
        </p:txBody>
      </p:sp>
    </p:spTree>
    <p:extLst>
      <p:ext uri="{BB962C8B-B14F-4D97-AF65-F5344CB8AC3E}">
        <p14:creationId xmlns:p14="http://schemas.microsoft.com/office/powerpoint/2010/main" xmlns="" val="40531931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6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Q.57.What </a:t>
            </a:r>
            <a:r>
              <a:rPr lang="en-IN" sz="6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full form of CGPA ?</a:t>
            </a:r>
          </a:p>
        </p:txBody>
      </p:sp>
    </p:spTree>
    <p:extLst>
      <p:ext uri="{BB962C8B-B14F-4D97-AF65-F5344CB8AC3E}">
        <p14:creationId xmlns:p14="http://schemas.microsoft.com/office/powerpoint/2010/main" xmlns="" val="32208066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7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Q.58.What </a:t>
            </a:r>
            <a:r>
              <a:rPr lang="en-IN" sz="7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full form of IPR?</a:t>
            </a:r>
          </a:p>
        </p:txBody>
      </p:sp>
    </p:spTree>
    <p:extLst>
      <p:ext uri="{BB962C8B-B14F-4D97-AF65-F5344CB8AC3E}">
        <p14:creationId xmlns:p14="http://schemas.microsoft.com/office/powerpoint/2010/main" xmlns="" val="384928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Q.5.Which 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Year the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Ramanujan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National Park opened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a)2004                              b)2020</a:t>
            </a:r>
          </a:p>
          <a:p>
            <a:pPr>
              <a:buNone/>
            </a:pP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c)2017                             d)2009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7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Q.59.What </a:t>
            </a:r>
            <a:r>
              <a:rPr lang="en-IN" sz="7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full form of  DSC?</a:t>
            </a:r>
          </a:p>
        </p:txBody>
      </p:sp>
    </p:spTree>
    <p:extLst>
      <p:ext uri="{BB962C8B-B14F-4D97-AF65-F5344CB8AC3E}">
        <p14:creationId xmlns:p14="http://schemas.microsoft.com/office/powerpoint/2010/main" xmlns="" val="6100790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Q.60. 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the full form of  SEC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6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87775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Q.61.What </a:t>
            </a:r>
            <a:r>
              <a:rPr lang="en-IN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the difference between Course outcome  and Programme </a:t>
            </a:r>
            <a:r>
              <a:rPr lang="en-IN" sz="4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outcome?</a:t>
            </a:r>
            <a:endParaRPr lang="en-IN" sz="4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821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Q.6.Name 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Scientist Who Was born on P</a:t>
            </a:r>
            <a:r>
              <a:rPr lang="en-US" sz="4000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Day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Sophus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Lie                     b) Henri Poincare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c) Albert Einstein               d) Paul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Erdoos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Q.7.Who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the father of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mathematics?</a:t>
            </a:r>
          </a:p>
          <a:p>
            <a:pPr>
              <a:buNone/>
            </a:pP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a)Karl Pearson              b)Felix Klein</a:t>
            </a:r>
          </a:p>
          <a:p>
            <a:pPr>
              <a:buNone/>
            </a:pP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c)Terence Tao               d)Archimedes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 of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Q.8.What is the full form of UPSC ?</a:t>
            </a:r>
          </a:p>
          <a:p>
            <a:pPr>
              <a:buNone/>
            </a:pPr>
            <a:r>
              <a:rPr lang="en-IN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a</a:t>
            </a: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United Public Service Commission</a:t>
            </a:r>
          </a:p>
          <a:p>
            <a:pPr>
              <a:buNone/>
            </a:pP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b) Union Public State Commission</a:t>
            </a:r>
          </a:p>
          <a:p>
            <a:pPr>
              <a:buNone/>
            </a:pP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c) Union Public Service Commission</a:t>
            </a:r>
          </a:p>
          <a:p>
            <a:pPr>
              <a:buNone/>
            </a:pP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d) none of these</a:t>
            </a:r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1583</Words>
  <Application>Microsoft Office PowerPoint</Application>
  <PresentationFormat>On-screen Show (4:3)</PresentationFormat>
  <Paragraphs>367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Slide 1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  <vt:lpstr>Dept of Mathematics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MGM-(MATH)</dc:creator>
  <cp:lastModifiedBy>MGM</cp:lastModifiedBy>
  <cp:revision>118</cp:revision>
  <dcterms:created xsi:type="dcterms:W3CDTF">2023-03-09T10:47:48Z</dcterms:created>
  <dcterms:modified xsi:type="dcterms:W3CDTF">2023-04-11T09:12:02Z</dcterms:modified>
</cp:coreProperties>
</file>